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33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6" y="2367208"/>
            <a:ext cx="8361229" cy="2098226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5.10 Multiplying binomials: special products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5" y="4465434"/>
            <a:ext cx="6831673" cy="1086237"/>
          </a:xfrm>
        </p:spPr>
        <p:txBody>
          <a:bodyPr>
            <a:norm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</p:spTree>
    <p:extLst>
      <p:ext uri="{BB962C8B-B14F-4D97-AF65-F5344CB8AC3E}">
        <p14:creationId xmlns:p14="http://schemas.microsoft.com/office/powerpoint/2010/main" val="33456351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8021" y="114300"/>
            <a:ext cx="2464724" cy="1485900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7)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35381" y="1111827"/>
                <a:ext cx="7498080" cy="4800600"/>
              </a:xfrm>
            </p:spPr>
            <p:txBody>
              <a:bodyPr>
                <a:normAutofit/>
              </a:bodyPr>
              <a:lstStyle/>
              <a:p>
                <a:pPr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8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+4)</m:t>
                          </m:r>
                        </m:e>
                        <m:sup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4000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35381" y="1111827"/>
                <a:ext cx="7498080" cy="48006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2780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8021" y="114300"/>
            <a:ext cx="2464724" cy="1485900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8)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35381" y="1111827"/>
                <a:ext cx="7498080" cy="4800600"/>
              </a:xfrm>
            </p:spPr>
            <p:txBody>
              <a:bodyPr>
                <a:normAutofit/>
              </a:bodyPr>
              <a:lstStyle/>
              <a:p>
                <a:pPr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8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(2</m:t>
                          </m:r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4000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35381" y="1111827"/>
                <a:ext cx="7498080" cy="48006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8611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918" y="259772"/>
            <a:ext cx="9601200" cy="1485900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Ex.9)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465119" y="1444337"/>
                <a:ext cx="9601200" cy="35814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8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(6</m:t>
                          </m:r>
                          <m:sSup>
                            <m:sSupPr>
                              <m:ctrlP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𝑦</m:t>
                          </m:r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−4</m:t>
                          </m:r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𝑥</m:t>
                          </m:r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8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65119" y="1444337"/>
                <a:ext cx="9601200" cy="35814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64605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355" y="187036"/>
            <a:ext cx="9601200" cy="1485900"/>
          </a:xfrm>
        </p:spPr>
        <p:txBody>
          <a:bodyPr>
            <a:norm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Ex.10)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30036" y="1267690"/>
                <a:ext cx="9601200" cy="35814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6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(2</m:t>
                          </m:r>
                          <m:sSup>
                            <m:sSupPr>
                              <m:ctrlPr>
                                <a:rPr lang="en-US" sz="6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6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6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−4</m:t>
                          </m:r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𝑥</m:t>
                          </m:r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6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30036" y="1267690"/>
                <a:ext cx="9601200" cy="35814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1068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Difference of Two Squares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327" y="1600200"/>
            <a:ext cx="11481955" cy="4800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 + B)(A – B) = A</a:t>
            </a:r>
            <a:r>
              <a:rPr lang="en-US" sz="60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B</a:t>
            </a:r>
            <a:r>
              <a:rPr lang="en-US" sz="60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  <a:p>
            <a:pPr algn="ctr">
              <a:buNone/>
            </a:pPr>
            <a:endParaRPr lang="en-US" sz="5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Square of the first minus square of the second</a:t>
            </a:r>
          </a:p>
        </p:txBody>
      </p:sp>
    </p:spTree>
    <p:extLst>
      <p:ext uri="{BB962C8B-B14F-4D97-AF65-F5344CB8AC3E}">
        <p14:creationId xmlns:p14="http://schemas.microsoft.com/office/powerpoint/2010/main" val="1617562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2382" y="415636"/>
            <a:ext cx="9601200" cy="1485900"/>
          </a:xfrm>
        </p:spPr>
        <p:txBody>
          <a:bodyPr>
            <a:norm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9608" y="1828800"/>
            <a:ext cx="7498080" cy="4419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(r + 2)(r – 2)</a:t>
            </a:r>
          </a:p>
        </p:txBody>
      </p:sp>
    </p:spTree>
    <p:extLst>
      <p:ext uri="{BB962C8B-B14F-4D97-AF65-F5344CB8AC3E}">
        <p14:creationId xmlns:p14="http://schemas.microsoft.com/office/powerpoint/2010/main" val="274350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2382" y="415636"/>
            <a:ext cx="9601200" cy="1485900"/>
          </a:xfrm>
        </p:spPr>
        <p:txBody>
          <a:bodyPr>
            <a:norm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9608" y="1828800"/>
            <a:ext cx="7498080" cy="4419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(2x + 3)(2x – 3)</a:t>
            </a:r>
          </a:p>
        </p:txBody>
      </p:sp>
    </p:spTree>
    <p:extLst>
      <p:ext uri="{BB962C8B-B14F-4D97-AF65-F5344CB8AC3E}">
        <p14:creationId xmlns:p14="http://schemas.microsoft.com/office/powerpoint/2010/main" val="4051124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488" y="342900"/>
            <a:ext cx="9601200" cy="1485900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9608" y="1319646"/>
            <a:ext cx="7498080" cy="4419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(2x</a:t>
            </a:r>
            <a:r>
              <a:rPr lang="en-US" sz="6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y)(2x</a:t>
            </a:r>
            <a:r>
              <a:rPr lang="en-US" sz="6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y)</a:t>
            </a:r>
          </a:p>
        </p:txBody>
      </p:sp>
    </p:spTree>
    <p:extLst>
      <p:ext uri="{BB962C8B-B14F-4D97-AF65-F5344CB8AC3E}">
        <p14:creationId xmlns:p14="http://schemas.microsoft.com/office/powerpoint/2010/main" val="72981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488" y="342900"/>
            <a:ext cx="9601200" cy="1485900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Ex.4)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959608" y="1319646"/>
                <a:ext cx="7498080" cy="4419600"/>
              </a:xfrm>
            </p:spPr>
            <p:txBody>
              <a:bodyPr>
                <a:normAutofit/>
              </a:bodyPr>
              <a:lstStyle/>
              <a:p>
                <a:pPr algn="ctr">
                  <a:buNone/>
                </a:pPr>
                <a:r>
                  <a:rPr lang="en-US" sz="6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6600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6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6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6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𝟔</m:t>
                        </m:r>
                      </m:sup>
                    </m:sSup>
                    <m:r>
                      <a:rPr lang="en-US" sz="6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6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6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6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6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</m:t>
                    </m:r>
                    <m:sSup>
                      <m:sSupPr>
                        <m:ctrlPr>
                          <a:rPr lang="en-US" sz="6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6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6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𝟔</m:t>
                        </m:r>
                      </m:sup>
                    </m:sSup>
                    <m:r>
                      <a:rPr lang="en-US" sz="6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6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6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6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6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6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959608" y="1319646"/>
                <a:ext cx="7498080" cy="44196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0255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40" y="114300"/>
            <a:ext cx="9601200" cy="1485900"/>
          </a:xfrm>
        </p:spPr>
        <p:txBody>
          <a:bodyPr>
            <a:normAutofit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Squaring a Binomial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14600" y="1600200"/>
                <a:ext cx="7498080" cy="4800600"/>
              </a:xfrm>
            </p:spPr>
            <p:txBody>
              <a:bodyPr>
                <a:normAutofit/>
              </a:bodyPr>
              <a:lstStyle/>
              <a:p>
                <a:pPr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8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4000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4600" y="1600200"/>
                <a:ext cx="7498080" cy="48006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7992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8021" y="114300"/>
            <a:ext cx="2464724" cy="1485900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5)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14600" y="1600200"/>
                <a:ext cx="7498080" cy="4800600"/>
              </a:xfrm>
            </p:spPr>
            <p:txBody>
              <a:bodyPr>
                <a:normAutofit/>
              </a:bodyPr>
              <a:lstStyle/>
              <a:p>
                <a:pPr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8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+2)</m:t>
                          </m:r>
                        </m:e>
                        <m:sup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4000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4600" y="1600200"/>
                <a:ext cx="7498080" cy="48006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2786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8021" y="114300"/>
            <a:ext cx="2464724" cy="1485900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6)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35381" y="1111827"/>
                <a:ext cx="7498080" cy="4800600"/>
              </a:xfrm>
            </p:spPr>
            <p:txBody>
              <a:bodyPr>
                <a:normAutofit/>
              </a:bodyPr>
              <a:lstStyle/>
              <a:p>
                <a:pPr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8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(3</m:t>
                          </m:r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+5)</m:t>
                          </m:r>
                        </m:e>
                        <m:sup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4000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35381" y="1111827"/>
                <a:ext cx="7498080" cy="48006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623989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16</TotalTime>
  <Words>121</Words>
  <Application>Microsoft Office PowerPoint</Application>
  <PresentationFormat>Widescreen</PresentationFormat>
  <Paragraphs>28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Cambria Math</vt:lpstr>
      <vt:lpstr>Franklin Gothic Book</vt:lpstr>
      <vt:lpstr>Crop</vt:lpstr>
      <vt:lpstr>5.10 Multiplying binomials: special products</vt:lpstr>
      <vt:lpstr>Difference of Two Squares</vt:lpstr>
      <vt:lpstr>Ex.1)</vt:lpstr>
      <vt:lpstr>Ex.2)</vt:lpstr>
      <vt:lpstr>Ex.3)</vt:lpstr>
      <vt:lpstr>Ex.4)</vt:lpstr>
      <vt:lpstr>Squaring a Binomial</vt:lpstr>
      <vt:lpstr>EX. 5)</vt:lpstr>
      <vt:lpstr>EX. 6)</vt:lpstr>
      <vt:lpstr>EX. 7)</vt:lpstr>
      <vt:lpstr>EX. 8)</vt:lpstr>
      <vt:lpstr>Ex.9)</vt:lpstr>
      <vt:lpstr>Ex.10)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5.10 Multiplying binomials: special products</dc:title>
  <dc:creator>Michael Kuniega</dc:creator>
  <cp:lastModifiedBy>Michael Kuniega</cp:lastModifiedBy>
  <cp:revision>3</cp:revision>
  <dcterms:created xsi:type="dcterms:W3CDTF">2017-04-02T14:09:43Z</dcterms:created>
  <dcterms:modified xsi:type="dcterms:W3CDTF">2019-12-30T17:28:26Z</dcterms:modified>
</cp:coreProperties>
</file>