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6" y="2367208"/>
            <a:ext cx="8361229" cy="209822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5.10 Multiplying binomials: special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465434"/>
            <a:ext cx="6831673" cy="1086237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4563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78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18" y="259772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5119" y="144433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(6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−4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5119" y="1444337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46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5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0036" y="126769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(2</m:t>
                          </m:r>
                          <m:sSup>
                            <m:sSupPr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−4</m:t>
                          </m:r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0036" y="1267690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0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600200"/>
            <a:ext cx="11481955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B)(A – B) = A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buNone/>
            </a:pP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 of the first minus square of the second</a:t>
            </a:r>
          </a:p>
        </p:txBody>
      </p:sp>
    </p:spTree>
    <p:extLst>
      <p:ext uri="{BB962C8B-B14F-4D97-AF65-F5344CB8AC3E}">
        <p14:creationId xmlns:p14="http://schemas.microsoft.com/office/powerpoint/2010/main" val="161756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382" y="415636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828800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 + 2)(r – 2)</a:t>
            </a:r>
          </a:p>
        </p:txBody>
      </p:sp>
    </p:spTree>
    <p:extLst>
      <p:ext uri="{BB962C8B-B14F-4D97-AF65-F5344CB8AC3E}">
        <p14:creationId xmlns:p14="http://schemas.microsoft.com/office/powerpoint/2010/main" val="27435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382" y="415636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828800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(2x + 3)(2x – 3)</a:t>
            </a:r>
          </a:p>
        </p:txBody>
      </p:sp>
    </p:spTree>
    <p:extLst>
      <p:ext uri="{BB962C8B-B14F-4D97-AF65-F5344CB8AC3E}">
        <p14:creationId xmlns:p14="http://schemas.microsoft.com/office/powerpoint/2010/main" val="405112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3429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319646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y)(2x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y)</a:t>
            </a:r>
          </a:p>
        </p:txBody>
      </p:sp>
    </p:spTree>
    <p:extLst>
      <p:ext uri="{BB962C8B-B14F-4D97-AF65-F5344CB8AC3E}">
        <p14:creationId xmlns:p14="http://schemas.microsoft.com/office/powerpoint/2010/main" val="7298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3429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9608" y="1319646"/>
                <a:ext cx="7498080" cy="4419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6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66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9608" y="1319646"/>
                <a:ext cx="7498080" cy="4419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5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1430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Squaring a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99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78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398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</TotalTime>
  <Words>121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Cambria Math</vt:lpstr>
      <vt:lpstr>Franklin Gothic Book</vt:lpstr>
      <vt:lpstr>Crop</vt:lpstr>
      <vt:lpstr>5.10 Multiplying binomials: special products</vt:lpstr>
      <vt:lpstr>Difference of Two Squares</vt:lpstr>
      <vt:lpstr>Ex.1)</vt:lpstr>
      <vt:lpstr>Ex.2)</vt:lpstr>
      <vt:lpstr>Ex.3)</vt:lpstr>
      <vt:lpstr>Ex.4)</vt:lpstr>
      <vt:lpstr>Squaring a Binomial</vt:lpstr>
      <vt:lpstr>EX. 5)</vt:lpstr>
      <vt:lpstr>EX. 6)</vt:lpstr>
      <vt:lpstr>EX. 7)</vt:lpstr>
      <vt:lpstr>EX. 8)</vt:lpstr>
      <vt:lpstr>Ex.9)</vt:lpstr>
      <vt:lpstr>Ex.10)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5.10 Multiplying binomials: special products</dc:title>
  <dc:creator>Michael Kuniega</dc:creator>
  <cp:lastModifiedBy>Michael Kuniega</cp:lastModifiedBy>
  <cp:revision>3</cp:revision>
  <dcterms:created xsi:type="dcterms:W3CDTF">2017-04-02T14:09:43Z</dcterms:created>
  <dcterms:modified xsi:type="dcterms:W3CDTF">2019-12-30T17:28:26Z</dcterms:modified>
</cp:coreProperties>
</file>